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5" r:id="rId5"/>
    <p:sldId id="258" r:id="rId6"/>
    <p:sldId id="266" r:id="rId7"/>
    <p:sldId id="263" r:id="rId8"/>
    <p:sldId id="260" r:id="rId9"/>
    <p:sldId id="259" r:id="rId10"/>
    <p:sldId id="262" r:id="rId11"/>
    <p:sldId id="26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0B804-8974-4BF7-93B1-D50B2BEAB451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4783-33AC-4F0F-9676-549A195536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498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0B804-8974-4BF7-93B1-D50B2BEAB451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4783-33AC-4F0F-9676-549A195536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421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0B804-8974-4BF7-93B1-D50B2BEAB451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4783-33AC-4F0F-9676-549A195536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148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0B804-8974-4BF7-93B1-D50B2BEAB451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4783-33AC-4F0F-9676-549A195536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198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0B804-8974-4BF7-93B1-D50B2BEAB451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4783-33AC-4F0F-9676-549A195536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811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0B804-8974-4BF7-93B1-D50B2BEAB451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4783-33AC-4F0F-9676-549A195536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96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0B804-8974-4BF7-93B1-D50B2BEAB451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4783-33AC-4F0F-9676-549A195536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29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0B804-8974-4BF7-93B1-D50B2BEAB451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4783-33AC-4F0F-9676-549A195536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842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0B804-8974-4BF7-93B1-D50B2BEAB451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4783-33AC-4F0F-9676-549A195536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92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0B804-8974-4BF7-93B1-D50B2BEAB451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4783-33AC-4F0F-9676-549A195536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567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0B804-8974-4BF7-93B1-D50B2BEAB451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4783-33AC-4F0F-9676-549A195536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296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0B804-8974-4BF7-93B1-D50B2BEAB451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84783-33AC-4F0F-9676-549A195536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41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30180"/>
            <a:ext cx="9144000" cy="2387600"/>
          </a:xfrm>
        </p:spPr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Төтенше жағдай кезінде іс-қимыл алгоритмдері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Алгоритмы действий в чрезвычайных ситуациях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924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0"/>
            <a:ext cx="10058400" cy="685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688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0"/>
            <a:ext cx="10058400" cy="685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96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31" y="0"/>
            <a:ext cx="5155474" cy="688113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27" y="-1"/>
            <a:ext cx="51381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92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937" y="0"/>
            <a:ext cx="9546126" cy="6749410"/>
          </a:xfrm>
        </p:spPr>
      </p:pic>
    </p:spTree>
    <p:extLst>
      <p:ext uri="{BB962C8B-B14F-4D97-AF65-F5344CB8AC3E}">
        <p14:creationId xmlns:p14="http://schemas.microsoft.com/office/powerpoint/2010/main" val="3943370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726" y="0"/>
            <a:ext cx="969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80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5"/>
            <a:ext cx="4848497" cy="685754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980" y="455"/>
            <a:ext cx="48488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38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59" y="234496"/>
            <a:ext cx="10149882" cy="6510198"/>
          </a:xfrm>
        </p:spPr>
      </p:pic>
    </p:spTree>
    <p:extLst>
      <p:ext uri="{BB962C8B-B14F-4D97-AF65-F5344CB8AC3E}">
        <p14:creationId xmlns:p14="http://schemas.microsoft.com/office/powerpoint/2010/main" val="1601269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45795"/>
            <a:ext cx="10058400" cy="645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53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134" y="0"/>
            <a:ext cx="90497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824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134" y="0"/>
            <a:ext cx="90497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541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</Words>
  <Application>Microsoft Office PowerPoint</Application>
  <PresentationFormat>Широкоэкранный</PresentationFormat>
  <Paragraphs>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Төтенше жағдай кезінде іс-қимыл алгоритмдері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Төтенше жағдай кезінде іс-қимыл алгоритмдері</dc:title>
  <dc:creator>Sagadat</dc:creator>
  <cp:lastModifiedBy>Sagadat</cp:lastModifiedBy>
  <cp:revision>1</cp:revision>
  <dcterms:created xsi:type="dcterms:W3CDTF">2022-12-15T09:22:23Z</dcterms:created>
  <dcterms:modified xsi:type="dcterms:W3CDTF">2022-12-15T09:27:57Z</dcterms:modified>
</cp:coreProperties>
</file>